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6" r:id="rId6"/>
    <p:sldId id="267" r:id="rId7"/>
    <p:sldId id="268" r:id="rId8"/>
    <p:sldId id="269" r:id="rId9"/>
    <p:sldId id="270" r:id="rId10"/>
    <p:sldId id="260" r:id="rId11"/>
    <p:sldId id="273" r:id="rId12"/>
    <p:sldId id="274" r:id="rId13"/>
    <p:sldId id="275" r:id="rId14"/>
    <p:sldId id="276" r:id="rId15"/>
    <p:sldId id="277" r:id="rId16"/>
    <p:sldId id="278" r:id="rId17"/>
    <p:sldId id="271" r:id="rId18"/>
    <p:sldId id="272" r:id="rId19"/>
    <p:sldId id="261" r:id="rId20"/>
    <p:sldId id="279" r:id="rId21"/>
    <p:sldId id="280" r:id="rId22"/>
    <p:sldId id="281" r:id="rId23"/>
    <p:sldId id="282" r:id="rId24"/>
    <p:sldId id="283" r:id="rId25"/>
    <p:sldId id="262" r:id="rId26"/>
    <p:sldId id="284" r:id="rId27"/>
    <p:sldId id="285" r:id="rId28"/>
    <p:sldId id="286" r:id="rId29"/>
    <p:sldId id="263" r:id="rId30"/>
    <p:sldId id="287" r:id="rId31"/>
    <p:sldId id="288" r:id="rId32"/>
    <p:sldId id="264" r:id="rId33"/>
    <p:sldId id="289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14F4-B921-4F0E-84ED-1361C32DD187}" type="datetimeFigureOut">
              <a:rPr lang="fr-FR" smtClean="0"/>
              <a:pPr/>
              <a:t>19/10/2014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5950-5C60-4A36-A301-3F6C789AEF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14F4-B921-4F0E-84ED-1361C32DD187}" type="datetimeFigureOut">
              <a:rPr lang="fr-FR" smtClean="0"/>
              <a:pPr/>
              <a:t>19/10/2014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5950-5C60-4A36-A301-3F6C789AEF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14F4-B921-4F0E-84ED-1361C32DD187}" type="datetimeFigureOut">
              <a:rPr lang="fr-FR" smtClean="0"/>
              <a:pPr/>
              <a:t>19/10/2014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5950-5C60-4A36-A301-3F6C789AEF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14F4-B921-4F0E-84ED-1361C32DD187}" type="datetimeFigureOut">
              <a:rPr lang="fr-FR" smtClean="0"/>
              <a:pPr/>
              <a:t>19/10/2014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Rédacteurs : P.</a:t>
            </a:r>
            <a:r>
              <a:rPr lang="fr-FR" dirty="0" err="1" smtClean="0"/>
              <a:t>D.Touchon</a:t>
            </a:r>
            <a:r>
              <a:rPr lang="fr-FR" dirty="0" smtClean="0"/>
              <a:t> / </a:t>
            </a:r>
            <a:r>
              <a:rPr lang="fr-FR" dirty="0" err="1" smtClean="0"/>
              <a:t>C.Touchon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5950-5C60-4A36-A301-3F6C789AEF6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14F4-B921-4F0E-84ED-1361C32DD187}" type="datetimeFigureOut">
              <a:rPr lang="fr-FR" smtClean="0"/>
              <a:pPr/>
              <a:t>19/10/2014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5950-5C60-4A36-A301-3F6C789AEF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14F4-B921-4F0E-84ED-1361C32DD187}" type="datetimeFigureOut">
              <a:rPr lang="fr-FR" smtClean="0"/>
              <a:pPr/>
              <a:t>19/10/2014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5950-5C60-4A36-A301-3F6C789AEF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14F4-B921-4F0E-84ED-1361C32DD187}" type="datetimeFigureOut">
              <a:rPr lang="fr-FR" smtClean="0"/>
              <a:pPr/>
              <a:t>19/10/2014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5950-5C60-4A36-A301-3F6C789AEF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14F4-B921-4F0E-84ED-1361C32DD187}" type="datetimeFigureOut">
              <a:rPr lang="fr-FR" smtClean="0"/>
              <a:pPr/>
              <a:t>19/10/2014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5950-5C60-4A36-A301-3F6C789AEF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14F4-B921-4F0E-84ED-1361C32DD187}" type="datetimeFigureOut">
              <a:rPr lang="fr-FR" smtClean="0"/>
              <a:pPr/>
              <a:t>19/10/2014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5950-5C60-4A36-A301-3F6C789AEF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14F4-B921-4F0E-84ED-1361C32DD187}" type="datetimeFigureOut">
              <a:rPr lang="fr-FR" smtClean="0"/>
              <a:pPr/>
              <a:t>19/10/2014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5950-5C60-4A36-A301-3F6C789AEF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14F4-B921-4F0E-84ED-1361C32DD187}" type="datetimeFigureOut">
              <a:rPr lang="fr-FR" smtClean="0"/>
              <a:pPr/>
              <a:t>19/10/2014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45950-5C60-4A36-A301-3F6C789AEF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414F4-B921-4F0E-84ED-1361C32DD187}" type="datetimeFigureOut">
              <a:rPr lang="fr-FR" smtClean="0"/>
              <a:pPr/>
              <a:t>19/10/2014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45950-5C60-4A36-A301-3F6C789AEF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64"/>
            <a:ext cx="1638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Van L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771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43050"/>
            <a:ext cx="2571768" cy="360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642910" y="564357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Formation « </a:t>
            </a:r>
            <a:r>
              <a:rPr lang="fr-FR" dirty="0" err="1" smtClean="0"/>
              <a:t>Craft</a:t>
            </a:r>
            <a:r>
              <a:rPr lang="fr-FR" dirty="0" smtClean="0"/>
              <a:t> » des chefs Van Lang</a:t>
            </a:r>
          </a:p>
          <a:p>
            <a:pPr algn="ctr"/>
            <a:r>
              <a:rPr lang="fr-FR" dirty="0" smtClean="0"/>
              <a:t>Session du 18 </a:t>
            </a:r>
            <a:r>
              <a:rPr lang="fr-FR" smtClean="0"/>
              <a:t>Octobre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64"/>
            <a:ext cx="1638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Van L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771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42910" y="564357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« </a:t>
            </a:r>
            <a:r>
              <a:rPr lang="fr-FR" dirty="0" err="1" smtClean="0"/>
              <a:t>Froissartage</a:t>
            </a:r>
            <a:r>
              <a:rPr lang="fr-FR" dirty="0" smtClean="0"/>
              <a:t> 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214554"/>
            <a:ext cx="5132076" cy="30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80" y="332656"/>
            <a:ext cx="855489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48" y="260648"/>
            <a:ext cx="8569324" cy="62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56" y="332655"/>
            <a:ext cx="8425708" cy="62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96" y="332655"/>
            <a:ext cx="8647584" cy="618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590" y="332655"/>
            <a:ext cx="8541882" cy="616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59" y="260648"/>
            <a:ext cx="862421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85" y="332656"/>
            <a:ext cx="861768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26" y="260648"/>
            <a:ext cx="8700454" cy="629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64"/>
            <a:ext cx="1638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Van L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771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42910" y="564357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types de feux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143116"/>
            <a:ext cx="2712151" cy="31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64"/>
            <a:ext cx="1638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Van L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771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42910" y="564357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L’implantation du camp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114" y="1857364"/>
            <a:ext cx="6256596" cy="36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271" y="332656"/>
            <a:ext cx="847773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24" y="332656"/>
            <a:ext cx="846873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046" y="332656"/>
            <a:ext cx="8504425" cy="618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9999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80" y="260649"/>
            <a:ext cx="8572391" cy="628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64"/>
            <a:ext cx="1638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Van L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771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42910" y="564357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exemples de constructions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214554"/>
            <a:ext cx="3357483" cy="28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8" y="188640"/>
            <a:ext cx="867096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35" y="188640"/>
            <a:ext cx="860927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64"/>
            <a:ext cx="1638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Van L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771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42910" y="564357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carte et la boussole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928802"/>
            <a:ext cx="45053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3751"/>
            <a:ext cx="8568952" cy="615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08" y="260648"/>
            <a:ext cx="8682471" cy="630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60217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64"/>
            <a:ext cx="1638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Van L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771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42910" y="564357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Quelques conseils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714488"/>
            <a:ext cx="25431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83677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64"/>
            <a:ext cx="1638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Van L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771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42910" y="564357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nœuds de base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571612"/>
            <a:ext cx="2223351" cy="8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714620"/>
            <a:ext cx="3008552" cy="73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548071"/>
            <a:ext cx="14382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714884"/>
            <a:ext cx="3048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34" y="332656"/>
            <a:ext cx="852753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5287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90" y="188640"/>
            <a:ext cx="866014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238" y="332656"/>
            <a:ext cx="8667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26</Words>
  <Application>Microsoft Office PowerPoint</Application>
  <PresentationFormat>Affichage à l'écran (4:3)</PresentationFormat>
  <Paragraphs>9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Dieu</dc:creator>
  <cp:lastModifiedBy>s068895</cp:lastModifiedBy>
  <cp:revision>47</cp:revision>
  <dcterms:created xsi:type="dcterms:W3CDTF">2011-10-28T20:15:12Z</dcterms:created>
  <dcterms:modified xsi:type="dcterms:W3CDTF">2014-10-19T19:18:50Z</dcterms:modified>
</cp:coreProperties>
</file>